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PT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regular.fntdata"/><Relationship Id="rId22" Type="http://schemas.openxmlformats.org/officeDocument/2006/relationships/font" Target="fonts/PTSans-italic.fntdata"/><Relationship Id="rId21" Type="http://schemas.openxmlformats.org/officeDocument/2006/relationships/font" Target="fonts/PTSans-bold.fntdata"/><Relationship Id="rId23" Type="http://schemas.openxmlformats.org/officeDocument/2006/relationships/font" Target="fonts/PT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0f8be1d98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0f8be1d98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213238bb4d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213238bb4d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f70b0188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f70b0188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21fbe8ca7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21fbe8ca7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highlight>
                  <a:srgbClr val="4D4D4D"/>
                </a:highlight>
                <a:latin typeface="Calibri"/>
                <a:ea typeface="Calibri"/>
                <a:cs typeface="Calibri"/>
                <a:sym typeface="Calibri"/>
              </a:rPr>
              <a:t>Difference hashing：</a:t>
            </a:r>
            <a:r>
              <a:rPr lang="zh-TW" sz="1200">
                <a:solidFill>
                  <a:schemeClr val="lt1"/>
                </a:solidFill>
                <a:highlight>
                  <a:srgbClr val="4D4D4D"/>
                </a:highlight>
              </a:rPr>
              <a:t>一row內相鄰像素兩兩比較，前一個像素大於後一個像素則為1，否則為0</a:t>
            </a:r>
            <a:endParaRPr sz="1200">
              <a:solidFill>
                <a:schemeClr val="lt1"/>
              </a:solidFill>
              <a:highlight>
                <a:srgbClr val="4D4D4D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highlight>
                  <a:srgbClr val="4D4D4D"/>
                </a:highlight>
                <a:latin typeface="Georgia"/>
                <a:ea typeface="Georgia"/>
                <a:cs typeface="Georgia"/>
                <a:sym typeface="Georgia"/>
              </a:rPr>
              <a:t>漢明距離計算結果之數值越小，表示兩張圖片的相似度越高；反之計算結果之數值越大表示相似度越低</a:t>
            </a:r>
            <a:endParaRPr sz="1200">
              <a:solidFill>
                <a:schemeClr val="lt1"/>
              </a:solidFill>
              <a:highlight>
                <a:srgbClr val="4D4D4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434343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21fbe8ca7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21fbe8ca7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1fbe8ca7d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21fbe8ca7d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221f24fbc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221f24fbc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221f24fbc5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221f24fbc5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21f24fbc5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21f24fbc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220158c0b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220158c0b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6" name="Google Shape;126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" name="Google Shape;169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" name="Google Shape;172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" name="Google Shape;181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184" name="Google Shape;184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191" name="Google Shape;19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99" name="Google Shape;199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0" name="Google Shape;20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" name="Google Shape;221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222" name="Google Shape;222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4" name="Google Shape;234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" name="Google Shape;244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245" name="Google Shape;245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252" name="Google Shape;252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9" name="Google Shape;259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4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14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99" name="Google Shape;299;p14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300" name="Google Shape;300;p14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4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302" name="Google Shape;302;p14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" name="Google Shape;308;p14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309" name="Google Shape;309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4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14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316" name="Google Shape;316;p1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4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4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14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333" name="Google Shape;333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4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339" name="Google Shape;339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式標題與說明 1">
  <p:cSld name="SECTION_TITLE_AND_DESCRIPTION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46" name="Google Shape;346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5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15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15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15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388" name="Google Shape;388;p1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5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5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398" name="Google Shape;398;p15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5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401" name="Google Shape;401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15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407" name="Google Shape;407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15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414" name="Google Shape;414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15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418" name="Google Shape;418;p1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9" name="Google Shape;419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1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0" name="Google Shape;430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0" name="Google Shape;440;p15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441" name="Google Shape;441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48" name="Google Shape;448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16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16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8" name="Google Shape;488;p16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9" name="Google Shape;489;p16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16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491" name="Google Shape;491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16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16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499" name="Google Shape;499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16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505" name="Google Shape;505;p1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16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511" name="Google Shape;511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16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517" name="Google Shape;517;p1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18" name="Google Shape;518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1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29" name="Google Shape;529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9" name="Google Shape;539;p16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16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542" name="Google Shape;542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50" name="Google Shape;550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1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17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0" name="Google Shape;590;p17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1" name="Google Shape;591;p17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2" name="Google Shape;592;p17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93" name="Google Shape;593;p17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594" name="Google Shape;594;p17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17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608" name="Google Shape;608;p1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17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615" name="Google Shape;61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17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621" name="Google Shape;621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7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627" name="Google Shape;627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17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634" name="Google Shape;634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17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17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642" name="Google Shape;642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50" name="Google Shape;650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1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9" name="Google Shape;689;p18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0" name="Google Shape;690;p18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1" name="Google Shape;691;p18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2" name="Google Shape;692;p18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3" name="Google Shape;693;p18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4" name="Google Shape;694;p18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95" name="Google Shape;695;p18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696" name="Google Shape;696;p18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18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4" name="Google Shape;704;p18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705" name="Google Shape;705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18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18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712" name="Google Shape;712;p1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18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719" name="Google Shape;719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18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725" name="Google Shape;725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33" name="Google Shape;73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2" name="Google Shape;77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3" name="Google Shape;77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4" name="Google Shape;77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75" name="Google Shape;77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776" name="Google Shape;77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7" name="Google Shape;77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778" name="Google Shape;77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4" name="Google Shape;78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785" name="Google Shape;78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791" name="Google Shape;79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801" name="Google Shape;80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09" name="Google Shape;80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20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20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9" name="Google Shape;849;p20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20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851" name="Google Shape;85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20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" name="Google Shape;858;p20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859" name="Google Shape;859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2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0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4" name="Google Shape;864;p20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865" name="Google Shape;865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20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871" name="Google Shape;871;p2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0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877" name="Google Shape;877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20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883" name="Google Shape;883;p20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20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886" name="Google Shape;886;p2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94" name="Google Shape;894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21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3" name="Google Shape;933;p21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4" name="Google Shape;934;p21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5" name="Google Shape;935;p21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936" name="Google Shape;936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21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1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1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1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1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21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947" name="Google Shape;947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21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953" name="Google Shape;953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21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959" name="Google Shape;959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1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965" name="Google Shape;965;p21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69" name="Google Shape;969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22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1008" name="Google Shape;1008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2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1014" name="Google Shape;1014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22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1020" name="Google Shape;1020;p22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22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3" name="Google Shape;1023;p22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1024" name="Google Shape;1024;p22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5" name="Google Shape;1025;p22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1026" name="Google Shape;1026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027" name="Google Shape;1027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7" name="Google Shape;1037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038" name="Google Shape;1038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48" name="Google Shape;1048;p22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" name="Google Shape;1049;p22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1050" name="Google Shape;105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1056" name="Google Shape;1056;p2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22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1063" name="Google Shape;1063;p2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64" name="Google Shape;1064;p2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2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75" name="Google Shape;1075;p2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5" name="Google Shape;1085;p22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1086" name="Google Shape;1086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2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03" name="Google Shape;1103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23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2" name="Google Shape;1142;p23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1143" name="Google Shape;1143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23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1149" name="Google Shape;1149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p23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1156" name="Google Shape;1156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23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1162" name="Google Shape;1162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63" name="Google Shape;1163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74" name="Google Shape;1174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4" name="Google Shape;1184;p23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3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6" name="Google Shape;1186;p23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1187" name="Google Shape;1187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23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1194" name="Google Shape;119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8" name="Google Shape;1208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11" name="Google Shape;1211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24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0" name="Google Shape;1250;p24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1" name="Google Shape;1251;p24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24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24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24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55" name="Google Shape;1255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2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62" name="Google Shape;1262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24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68" name="Google Shape;1268;p24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24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24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72" name="Google Shape;1272;p2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p24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79" name="Google Shape;1279;p24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24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2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24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84" name="Google Shape;1284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1" name="Google Shape;1291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0" name="Google Shape;1330;p25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1" name="Google Shape;1331;p25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2" name="Google Shape;1332;p25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3" name="Google Shape;1333;p25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4" name="Google Shape;1334;p25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5" name="Google Shape;1335;p25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6" name="Google Shape;1336;p25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7" name="Google Shape;1337;p25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8" name="Google Shape;1338;p25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9" name="Google Shape;1339;p25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0" name="Google Shape;1340;p25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1" name="Google Shape;1341;p25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2" name="Google Shape;1342;p25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25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344" name="Google Shape;1344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25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351" name="Google Shape;1351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52" name="Google Shape;1352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2" name="Google Shape;1362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63" name="Google Shape;1363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73" name="Google Shape;1373;p25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5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25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376" name="Google Shape;1376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5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382" name="Google Shape;1382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25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388" name="Google Shape;1388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25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2" name="Google Shape;1392;p25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393" name="Google Shape;1393;p2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25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399" name="Google Shape;1399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15" name="Google Shape;1415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26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4" name="Google Shape;1454;p26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5" name="Google Shape;1455;p26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6" name="Google Shape;1456;p26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7" name="Google Shape;1457;p26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8" name="Google Shape;1458;p26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9" name="Google Shape;1459;p26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0" name="Google Shape;1460;p26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1" name="Google Shape;1461;p26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26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463" name="Google Shape;1463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26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469" name="Google Shape;1469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26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475" name="Google Shape;1475;p2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8" name="Google Shape;1478;p26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26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480" name="Google Shape;1480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6" name="Google Shape;1486;p26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487" name="Google Shape;1487;p2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26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502" name="Google Shape;1502;p26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3" name="Google Shape;1503;p26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504" name="Google Shape;1504;p26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505" name="Google Shape;1505;p2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2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2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2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2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2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2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2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2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2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5" name="Google Shape;1515;p26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516" name="Google Shape;1516;p2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2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2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2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2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2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2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2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2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2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26" name="Google Shape;1526;p26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29" name="Google Shape;152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27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8" name="Google Shape;1568;p27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9" name="Google Shape;1569;p27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2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571" name="Google Shape;157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577" name="Google Shape;157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2" name="Google Shape;1582;p27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27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4" name="Google Shape;1584;p27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1585" name="Google Shape;158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1589" name="Google Shape;1589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5" name="Google Shape;1595;p27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7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27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27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2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0" name="Google Shape;1600;p27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1601" name="Google Shape;160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27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1607" name="Google Shape;1607;p2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27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1614" name="Google Shape;1614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15" name="Google Shape;1615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26" name="Google Shape;1626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6" name="Google Shape;1636;p27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1637" name="Google Shape;1637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1" name="Google Shape;1651;p27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1652" name="Google Shape;165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653" name="Google Shape;165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3" name="Google Shape;166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64" name="Google Shape;166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5" name="Google Shape;1675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76" name="Google Shape;1676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4" name="Google Shape;1714;p2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5" name="Google Shape;1715;p28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6" name="Google Shape;1716;p28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7" name="Google Shape;1717;p28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8" name="Google Shape;1718;p28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9" name="Google Shape;1719;p28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0" name="Google Shape;1720;p28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1" name="Google Shape;1721;p28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2" name="Google Shape;1722;p28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3" name="Google Shape;1723;p28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724" name="Google Shape;1724;p28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1725" name="Google Shape;1725;p2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6" name="Google Shape;1726;p28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1727" name="Google Shape;1727;p2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3" name="Google Shape;1733;p28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1734" name="Google Shape;1734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28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740" name="Google Shape;174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5" name="Google Shape;1745;p28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28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2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2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9" name="Google Shape;1749;p28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1750" name="Google Shape;1750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5" name="Google Shape;1755;p28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756" name="Google Shape;1756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單欄文字 1">
  <p:cSld name="ONE_COLUMN_TEXT_1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63" name="Google Shape;1763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1" name="Google Shape;1801;p29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2" name="Google Shape;1802;p29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3" name="Google Shape;1803;p2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29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5" name="Google Shape;1805;p29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1806" name="Google Shape;1806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2" name="Google Shape;1812;p29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813" name="Google Shape;1813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8" name="Google Shape;1818;p29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29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0" name="Google Shape;1820;p29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1821" name="Google Shape;1821;p2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29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6" name="Google Shape;1836;p29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1837" name="Google Shape;1837;p29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9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9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29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29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1842" name="Google Shape;1842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29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1848" name="Google Shape;1848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4" name="Google Shape;1854;p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5" name="Google Shape;1855;p3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3" name="Google Shape;1893;p30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4" name="Google Shape;1894;p30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895" name="Google Shape;1895;p30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896" name="Google Shape;1896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30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903" name="Google Shape;1903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30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909" name="Google Shape;1909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30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30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3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7" name="Google Shape;1917;p30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918" name="Google Shape;1918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3" name="Google Shape;1923;p30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924" name="Google Shape;1924;p30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5" name="Google Shape;1925;p30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926" name="Google Shape;1926;p30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927" name="Google Shape;1927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0" name="Google Shape;1930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37" name="Google Shape;1937;p30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938" name="Google Shape;1938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0" name="Google Shape;1940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2" name="Google Shape;1942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3" name="Google Shape;1943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6" name="Google Shape;1946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948" name="Google Shape;1948;p30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949" name="Google Shape;1949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5" name="Google Shape;1955;p3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56" name="Google Shape;1956;p3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4" name="Google Shape;1994;p31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5" name="Google Shape;1995;p31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6" name="Google Shape;1996;p31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zh-TW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zh-TW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97" name="Google Shape;1997;p31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8" name="Google Shape;1998;p31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1999" name="Google Shape;1999;p31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0" name="Google Shape;2000;p31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001" name="Google Shape;2001;p3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3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3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3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3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3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7" name="Google Shape;2007;p31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008" name="Google Shape;2008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p3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014" name="Google Shape;2014;p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p31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020" name="Google Shape;2020;p31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2" name="Google Shape;2022;p31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023" name="Google Shape;2023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6" name="Google Shape;2026;p31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7" name="Google Shape;2027;p31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028" name="Google Shape;2028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29" name="Google Shape;2029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9" name="Google Shape;2039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40" name="Google Shape;2040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0" name="Google Shape;2050;p31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1" name="Google Shape;2051;p31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052" name="Google Shape;2052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8" name="Google Shape;2058;p31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059" name="Google Shape;2059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60" name="Google Shape;2060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0" name="Google Shape;2070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71" name="Google Shape;2071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81" name="Google Shape;2081;p31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082" name="Google Shape;2082;p3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oogle Shape;2097;p3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098" name="Google Shape;2098;p3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6" name="Google Shape;2136;p32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37" name="Google Shape;2137;p32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138" name="Google Shape;2138;p32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2139" name="Google Shape;2139;p32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0" name="Google Shape;2140;p32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2141" name="Google Shape;2141;p3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7" name="Google Shape;2147;p32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2148" name="Google Shape;2148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32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2154" name="Google Shape;2154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32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2160" name="Google Shape;2160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3" name="Google Shape;2163;p32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4" name="Google Shape;2164;p32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2165" name="Google Shape;2165;p3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32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2171" name="Google Shape;2171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5" name="Google Shape;2185;p3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3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image" Target="../media/image13.gif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34"/>
          <p:cNvSpPr/>
          <p:nvPr/>
        </p:nvSpPr>
        <p:spPr>
          <a:xfrm>
            <a:off x="2130750" y="3329973"/>
            <a:ext cx="48825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34"/>
          <p:cNvSpPr txBox="1"/>
          <p:nvPr>
            <p:ph idx="1" type="subTitle"/>
          </p:nvPr>
        </p:nvSpPr>
        <p:spPr>
          <a:xfrm>
            <a:off x="1858700" y="33299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2023/03/21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194" name="Google Shape;2194;p34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195" name="Google Shape;2195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1" name="Google Shape;2201;p34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202" name="Google Shape;2202;p3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34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209" name="Google Shape;2209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4" name="Google Shape;2214;p34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215" name="Google Shape;2215;p3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16" name="Google Shape;2216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6" name="Google Shape;2226;p3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227" name="Google Shape;2227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7" name="Google Shape;2237;p34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238" name="Google Shape;2238;p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專題進度報告</a:t>
            </a:r>
            <a:endParaRPr b="1" sz="5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43"/>
          <p:cNvSpPr txBox="1"/>
          <p:nvPr>
            <p:ph type="title"/>
          </p:nvPr>
        </p:nvSpPr>
        <p:spPr>
          <a:xfrm>
            <a:off x="537325" y="412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下次要完成</a:t>
            </a:r>
            <a:endParaRPr/>
          </a:p>
        </p:txBody>
      </p:sp>
      <p:sp>
        <p:nvSpPr>
          <p:cNvPr id="2317" name="Google Shape;2317;p43"/>
          <p:cNvSpPr txBox="1"/>
          <p:nvPr>
            <p:ph idx="1" type="body"/>
          </p:nvPr>
        </p:nvSpPr>
        <p:spPr>
          <a:xfrm>
            <a:off x="537325" y="1296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/>
              <a:t>解決</a:t>
            </a:r>
            <a:r>
              <a:rPr b="1" lang="zh-TW" sz="1600">
                <a:solidFill>
                  <a:srgbClr val="000000"/>
                </a:solidFill>
                <a:highlight>
                  <a:schemeClr val="dk1"/>
                </a:highlight>
              </a:rPr>
              <a:t>WARNING </a:t>
            </a:r>
            <a:r>
              <a:rPr lang="zh-TW" sz="1600">
                <a:solidFill>
                  <a:srgbClr val="000000"/>
                </a:solidFill>
                <a:highlight>
                  <a:schemeClr val="dk1"/>
                </a:highlight>
              </a:rPr>
              <a:t>discord.gateway Shard ID None heartbeat blocked for more than 10 seconds.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zh-TW" sz="1600">
                <a:solidFill>
                  <a:srgbClr val="000000"/>
                </a:solidFill>
                <a:highlight>
                  <a:schemeClr val="dk1"/>
                </a:highlight>
              </a:rPr>
              <a:t>將生成圖片的大小縮小但品質不會降低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zh-TW" sz="1600">
                <a:solidFill>
                  <a:srgbClr val="000000"/>
                </a:solidFill>
                <a:highlight>
                  <a:schemeClr val="dk1"/>
                </a:highlight>
              </a:rPr>
              <a:t>加快</a:t>
            </a:r>
            <a:r>
              <a:rPr lang="zh-TW" sz="1600">
                <a:solidFill>
                  <a:srgbClr val="000000"/>
                </a:solidFill>
                <a:highlight>
                  <a:schemeClr val="dk1"/>
                </a:highlight>
              </a:rPr>
              <a:t>生成圖片的執行速度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zh-TW" sz="1600"/>
              <a:t>處理同時大量使用者需求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44"/>
          <p:cNvSpPr txBox="1"/>
          <p:nvPr>
            <p:ph type="title"/>
          </p:nvPr>
        </p:nvSpPr>
        <p:spPr>
          <a:xfrm>
            <a:off x="557450" y="432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遇到的問題</a:t>
            </a:r>
            <a:endParaRPr/>
          </a:p>
        </p:txBody>
      </p:sp>
      <p:sp>
        <p:nvSpPr>
          <p:cNvPr id="2323" name="Google Shape;2323;p44"/>
          <p:cNvSpPr txBox="1"/>
          <p:nvPr>
            <p:ph idx="1" type="body"/>
          </p:nvPr>
        </p:nvSpPr>
        <p:spPr>
          <a:xfrm>
            <a:off x="557450" y="1437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更改圖片大小後圖像品質變很差</a:t>
            </a:r>
            <a:endParaRPr sz="1600"/>
          </a:p>
        </p:txBody>
      </p:sp>
      <p:pic>
        <p:nvPicPr>
          <p:cNvPr id="2324" name="Google Shape;2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977" y="1530795"/>
            <a:ext cx="2081875" cy="208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625" y="1530825"/>
            <a:ext cx="2081875" cy="20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425" y="1127075"/>
            <a:ext cx="5664950" cy="34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35"/>
          <p:cNvSpPr txBox="1"/>
          <p:nvPr>
            <p:ph type="title"/>
          </p:nvPr>
        </p:nvSpPr>
        <p:spPr>
          <a:xfrm>
            <a:off x="557425" y="424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圖片相似度比較</a:t>
            </a:r>
            <a:endParaRPr/>
          </a:p>
        </p:txBody>
      </p:sp>
      <p:sp>
        <p:nvSpPr>
          <p:cNvPr id="2259" name="Google Shape;2259;p35"/>
          <p:cNvSpPr txBox="1"/>
          <p:nvPr/>
        </p:nvSpPr>
        <p:spPr>
          <a:xfrm>
            <a:off x="557425" y="1419000"/>
            <a:ext cx="27570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txt2img的圖片與使用該圖片使用img2img產生的多張圖片做比較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36"/>
          <p:cNvSpPr txBox="1"/>
          <p:nvPr>
            <p:ph type="title"/>
          </p:nvPr>
        </p:nvSpPr>
        <p:spPr>
          <a:xfrm>
            <a:off x="537325" y="435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尋找相似圖片</a:t>
            </a:r>
            <a:endParaRPr/>
          </a:p>
        </p:txBody>
      </p:sp>
      <p:sp>
        <p:nvSpPr>
          <p:cNvPr id="2265" name="Google Shape;2265;p36"/>
          <p:cNvSpPr txBox="1"/>
          <p:nvPr>
            <p:ph idx="1" type="body"/>
          </p:nvPr>
        </p:nvSpPr>
        <p:spPr>
          <a:xfrm>
            <a:off x="537325" y="1389763"/>
            <a:ext cx="38091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/>
              <a:t>使用</a:t>
            </a:r>
            <a:r>
              <a:rPr b="1" lang="zh-TW" sz="1400"/>
              <a:t>Difference hashing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400"/>
              <a:t>並計算出兩圖之間的</a:t>
            </a:r>
            <a:r>
              <a:rPr b="1" lang="zh-TW" sz="1400">
                <a:solidFill>
                  <a:srgbClr val="3B3B3B"/>
                </a:solidFill>
                <a:highlight>
                  <a:schemeClr val="dk1"/>
                </a:highlight>
              </a:rPr>
              <a:t>Hamming distance</a:t>
            </a:r>
            <a:endParaRPr b="1" sz="1400">
              <a:highlight>
                <a:schemeClr val="dk1"/>
              </a:highlight>
            </a:endParaRPr>
          </a:p>
        </p:txBody>
      </p:sp>
      <p:pic>
        <p:nvPicPr>
          <p:cNvPr id="2266" name="Google Shape;2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900" y="435101"/>
            <a:ext cx="4361524" cy="443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37"/>
          <p:cNvSpPr txBox="1"/>
          <p:nvPr>
            <p:ph type="title"/>
          </p:nvPr>
        </p:nvSpPr>
        <p:spPr>
          <a:xfrm>
            <a:off x="537300" y="412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取得imgHash_dic的value</a:t>
            </a:r>
            <a:endParaRPr/>
          </a:p>
        </p:txBody>
      </p:sp>
      <p:sp>
        <p:nvSpPr>
          <p:cNvPr id="2272" name="Google Shape;2272;p37"/>
          <p:cNvSpPr txBox="1"/>
          <p:nvPr>
            <p:ph idx="1" type="body"/>
          </p:nvPr>
        </p:nvSpPr>
        <p:spPr>
          <a:xfrm>
            <a:off x="738625" y="16283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3B3B3B"/>
                </a:solidFill>
                <a:highlight>
                  <a:schemeClr val="dk1"/>
                </a:highlight>
              </a:rPr>
              <a:t>Hamming distance 小到大再大到小</a:t>
            </a:r>
            <a:endParaRPr sz="1400"/>
          </a:p>
        </p:txBody>
      </p:sp>
      <p:pic>
        <p:nvPicPr>
          <p:cNvPr id="2273" name="Google Shape;2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475" y="1010576"/>
            <a:ext cx="4504674" cy="35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38"/>
          <p:cNvSpPr txBox="1"/>
          <p:nvPr>
            <p:ph type="title"/>
          </p:nvPr>
        </p:nvSpPr>
        <p:spPr>
          <a:xfrm>
            <a:off x="577575" y="432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主要程式</a:t>
            </a:r>
            <a:endParaRPr/>
          </a:p>
        </p:txBody>
      </p:sp>
      <p:pic>
        <p:nvPicPr>
          <p:cNvPr id="2279" name="Google Shape;2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325" y="201425"/>
            <a:ext cx="5346524" cy="29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9325" y="3154550"/>
            <a:ext cx="5408099" cy="15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漸變GIF</a:t>
            </a:r>
            <a:endParaRPr/>
          </a:p>
        </p:txBody>
      </p:sp>
      <p:pic>
        <p:nvPicPr>
          <p:cNvPr id="2286" name="Google Shape;2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351" y="339925"/>
            <a:ext cx="1999875" cy="19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350" y="2680575"/>
            <a:ext cx="1999875" cy="19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00" y="1572450"/>
            <a:ext cx="4944525" cy="2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5" name="Google Shape;2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25" y="315500"/>
            <a:ext cx="6281901" cy="45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600" y="2357850"/>
            <a:ext cx="5693075" cy="10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1"/>
          <p:cNvSpPr txBox="1"/>
          <p:nvPr>
            <p:ph type="title"/>
          </p:nvPr>
        </p:nvSpPr>
        <p:spPr>
          <a:xfrm>
            <a:off x="537300" y="422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壓縮GIF尺寸(避免檔案太大被discord檔)</a:t>
            </a:r>
            <a:endParaRPr/>
          </a:p>
        </p:txBody>
      </p:sp>
      <p:sp>
        <p:nvSpPr>
          <p:cNvPr id="2302" name="Google Shape;2302;p41"/>
          <p:cNvSpPr txBox="1"/>
          <p:nvPr>
            <p:ph idx="1" type="body"/>
          </p:nvPr>
        </p:nvSpPr>
        <p:spPr>
          <a:xfrm>
            <a:off x="6338225" y="1579550"/>
            <a:ext cx="2575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免費仔沒人權</a:t>
            </a:r>
            <a:endParaRPr/>
          </a:p>
        </p:txBody>
      </p:sp>
      <p:pic>
        <p:nvPicPr>
          <p:cNvPr id="2303" name="Google Shape;2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75" y="1039700"/>
            <a:ext cx="5483025" cy="377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2"/>
          <p:cNvSpPr txBox="1"/>
          <p:nvPr>
            <p:ph type="title"/>
          </p:nvPr>
        </p:nvSpPr>
        <p:spPr>
          <a:xfrm>
            <a:off x="537325" y="523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縮小生成圖片大小</a:t>
            </a:r>
            <a:endParaRPr/>
          </a:p>
        </p:txBody>
      </p:sp>
      <p:sp>
        <p:nvSpPr>
          <p:cNvPr id="2309" name="Google Shape;2309;p42"/>
          <p:cNvSpPr txBox="1"/>
          <p:nvPr>
            <p:ph idx="1" type="body"/>
          </p:nvPr>
        </p:nvSpPr>
        <p:spPr>
          <a:xfrm>
            <a:off x="819150" y="12486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原本程式：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txt2img：</a:t>
            </a:r>
            <a:r>
              <a:rPr lang="zh-TW"/>
              <a:t>產生一張512*512圖片</a:t>
            </a:r>
            <a:r>
              <a:rPr lang="zh-TW"/>
              <a:t>約25秒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img2img：</a:t>
            </a:r>
            <a:r>
              <a:rPr lang="zh-TW"/>
              <a:t>產生10張512*512圖片</a:t>
            </a:r>
            <a:r>
              <a:rPr lang="zh-TW"/>
              <a:t>約1分30秒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嘗試方法：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txt2img生成256*256再丟入img2img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txt2img生成512*512，丟入img2img前先resize成256*256</a:t>
            </a:r>
            <a:endParaRPr/>
          </a:p>
        </p:txBody>
      </p:sp>
      <p:pic>
        <p:nvPicPr>
          <p:cNvPr id="2310" name="Google Shape;2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00" y="3415525"/>
            <a:ext cx="7576400" cy="6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42"/>
          <p:cNvSpPr txBox="1"/>
          <p:nvPr/>
        </p:nvSpPr>
        <p:spPr>
          <a:xfrm>
            <a:off x="5403100" y="1972150"/>
            <a:ext cx="29571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完整執行時間：2分30秒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